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64" r:id="rId3"/>
    <p:sldId id="263" r:id="rId4"/>
    <p:sldId id="260" r:id="rId5"/>
    <p:sldId id="265" r:id="rId6"/>
    <p:sldId id="267" r:id="rId7"/>
    <p:sldId id="257" r:id="rId8"/>
    <p:sldId id="268" r:id="rId9"/>
    <p:sldId id="270" r:id="rId10"/>
    <p:sldId id="269" r:id="rId11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9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85" autoAdjust="0"/>
  </p:normalViewPr>
  <p:slideViewPr>
    <p:cSldViewPr showGuides="1">
      <p:cViewPr>
        <p:scale>
          <a:sx n="40" d="100"/>
          <a:sy n="40" d="100"/>
        </p:scale>
        <p:origin x="-1386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30/06/2020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30/06/2020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30/06/2020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30/06/2020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30/06/2020</a:t>
            </a:fld>
            <a:endParaRPr lang="es-VE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30/06/2020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30/06/2020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30/06/2020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30/06/2020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30/06/2020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30/06/2020</a:t>
            </a:fld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57BFF8E-BDCA-4F3F-8F61-876401310BC5}" type="datetimeFigureOut">
              <a:rPr lang="es-VE" smtClean="0"/>
              <a:t>30/06/2020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Imag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0992"/>
            <a:ext cx="1540014" cy="113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-3060848" y="116632"/>
            <a:ext cx="936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Century" panose="02040604050505020304" pitchFamily="18" charset="0"/>
              </a:rPr>
              <a:t>Sala Cuna y Jardín Infantil</a:t>
            </a:r>
          </a:p>
          <a:p>
            <a:pPr algn="ctr"/>
            <a:r>
              <a:rPr lang="es-VE" b="1" dirty="0" smtClean="0">
                <a:latin typeface="Century" panose="02040604050505020304" pitchFamily="18" charset="0"/>
              </a:rPr>
              <a:t>“Pastorcitos de María”</a:t>
            </a:r>
          </a:p>
        </p:txBody>
      </p:sp>
      <p:pic>
        <p:nvPicPr>
          <p:cNvPr id="7" name="6 Imagen" descr="Imagen relacionada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52158"/>
            <a:ext cx="7056783" cy="481314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7 CuadroTexto"/>
          <p:cNvSpPr txBox="1"/>
          <p:nvPr/>
        </p:nvSpPr>
        <p:spPr>
          <a:xfrm>
            <a:off x="-108520" y="879103"/>
            <a:ext cx="936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 smtClean="0">
                <a:latin typeface="Century" panose="02040604050505020304" pitchFamily="18" charset="0"/>
              </a:rPr>
              <a:t>Sala Cuna</a:t>
            </a:r>
          </a:p>
        </p:txBody>
      </p:sp>
    </p:spTree>
    <p:extLst>
      <p:ext uri="{BB962C8B-B14F-4D97-AF65-F5344CB8AC3E}">
        <p14:creationId xmlns:p14="http://schemas.microsoft.com/office/powerpoint/2010/main" val="1871836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Las mejores canciones infantiles de 2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6743"/>
            <a:ext cx="7560840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539552" y="6022068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b="1" dirty="0"/>
              <a:t>C</a:t>
            </a:r>
            <a:r>
              <a:rPr lang="es-CL" sz="3200" b="1" dirty="0" smtClean="0"/>
              <a:t>antar</a:t>
            </a:r>
            <a:endParaRPr lang="es-CL" sz="3200" b="1" dirty="0"/>
          </a:p>
        </p:txBody>
      </p:sp>
    </p:spTree>
    <p:extLst>
      <p:ext uri="{BB962C8B-B14F-4D97-AF65-F5344CB8AC3E}">
        <p14:creationId xmlns:p14="http://schemas.microsoft.com/office/powerpoint/2010/main" val="4048646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ROPUESTA DE INTERVENCION EN EL AULA PARA LA ESTIMULACION LENGUAJE ORAL  -Orientacion Anduj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80" y="1175920"/>
            <a:ext cx="8064896" cy="5363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593992" y="323944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b="1" u="sng" dirty="0" smtClean="0"/>
              <a:t>Habilidades comunicativas </a:t>
            </a:r>
            <a:endParaRPr lang="es-CL" sz="3200" b="1" u="sng" dirty="0"/>
          </a:p>
        </p:txBody>
      </p:sp>
    </p:spTree>
    <p:extLst>
      <p:ext uri="{BB962C8B-B14F-4D97-AF65-F5344CB8AC3E}">
        <p14:creationId xmlns:p14="http://schemas.microsoft.com/office/powerpoint/2010/main" val="688894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chas-estimulacion-del-lenguaje-oral_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378006" y="5283551"/>
            <a:ext cx="87659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/>
              <a:t>Mostrar frutas nombrar cada una de ellas y luego que los niños y niñas reconozcan y digan el nombre de cada una </a:t>
            </a:r>
            <a:endParaRPr lang="es-CL" sz="2800" b="1" dirty="0"/>
          </a:p>
        </p:txBody>
      </p:sp>
    </p:spTree>
    <p:extLst>
      <p:ext uri="{BB962C8B-B14F-4D97-AF65-F5344CB8AC3E}">
        <p14:creationId xmlns:p14="http://schemas.microsoft.com/office/powerpoint/2010/main" val="4133810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ONSEJOS PARA ESTIMULAR EL LENGUAJE ORAL EN EL HOGAR (DE 0 A 2 años) « CE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01" y="402507"/>
            <a:ext cx="7908243" cy="443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683568" y="5373216"/>
            <a:ext cx="7056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/>
              <a:t>Jugar hablar por teléfono, decir hola y preguntar ¿cómo estás? </a:t>
            </a:r>
            <a:endParaRPr lang="es-CL" sz="2800" b="1" dirty="0"/>
          </a:p>
        </p:txBody>
      </p:sp>
    </p:spTree>
    <p:extLst>
      <p:ext uri="{BB962C8B-B14F-4D97-AF65-F5344CB8AC3E}">
        <p14:creationId xmlns:p14="http://schemas.microsoft.com/office/powerpoint/2010/main" val="2142569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Fomento del lenguaje: 2 a 4 años | Chile Crece Conti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8" t="15138" b="20060"/>
          <a:stretch/>
        </p:blipFill>
        <p:spPr bwMode="auto">
          <a:xfrm>
            <a:off x="683568" y="404664"/>
            <a:ext cx="7632848" cy="5268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464186" y="592285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/>
              <a:t>Leer cuentos con imágenes</a:t>
            </a:r>
            <a:endParaRPr lang="es-CL" sz="2800" b="1" dirty="0"/>
          </a:p>
        </p:txBody>
      </p:sp>
    </p:spTree>
    <p:extLst>
      <p:ext uri="{BB962C8B-B14F-4D97-AF65-F5344CB8AC3E}">
        <p14:creationId xmlns:p14="http://schemas.microsoft.com/office/powerpoint/2010/main" val="3464272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ichas-estimulacion-del-lenguaje-oral_00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9" t="9377" r="19131" b="18866"/>
          <a:stretch/>
        </p:blipFill>
        <p:spPr bwMode="auto">
          <a:xfrm>
            <a:off x="755576" y="260647"/>
            <a:ext cx="7632848" cy="470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95536" y="5157192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/>
              <a:t>Mostrar imágenes y nombrar cada una de ellas, luego que los niños y niñas traten de reconocer y nombrar cada una de ellas </a:t>
            </a:r>
            <a:endParaRPr lang="es-CL" sz="2800" b="1" dirty="0"/>
          </a:p>
        </p:txBody>
      </p:sp>
    </p:spTree>
    <p:extLst>
      <p:ext uri="{BB962C8B-B14F-4D97-AF65-F5344CB8AC3E}">
        <p14:creationId xmlns:p14="http://schemas.microsoft.com/office/powerpoint/2010/main" val="2831776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ichas-estimulacion-del-lenguaje-oral_00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0" t="9418" r="14021" b="22647"/>
          <a:stretch/>
        </p:blipFill>
        <p:spPr bwMode="auto">
          <a:xfrm>
            <a:off x="899592" y="334094"/>
            <a:ext cx="7200800" cy="453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215516" y="5116742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/>
              <a:t>Mostrar imágenes y nombrar cada una de ellas, luego que los niños y niñas traten de reconocer y nombrar cada una de ellas </a:t>
            </a:r>
            <a:endParaRPr lang="es-CL" sz="2800" b="1" dirty="0"/>
          </a:p>
        </p:txBody>
      </p:sp>
    </p:spTree>
    <p:extLst>
      <p:ext uri="{BB962C8B-B14F-4D97-AF65-F5344CB8AC3E}">
        <p14:creationId xmlns:p14="http://schemas.microsoft.com/office/powerpoint/2010/main" val="2064583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Música para Dormir Bebés - Suave y Relajante - YouTub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9" b="14258"/>
          <a:stretch/>
        </p:blipFill>
        <p:spPr bwMode="auto">
          <a:xfrm>
            <a:off x="539551" y="260648"/>
            <a:ext cx="820891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57144" y="588857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b="1" dirty="0" smtClean="0"/>
              <a:t>Escuchar música</a:t>
            </a:r>
            <a:endParaRPr lang="es-CL" sz="3200" b="1" dirty="0"/>
          </a:p>
        </p:txBody>
      </p:sp>
    </p:spTree>
    <p:extLst>
      <p:ext uri="{BB962C8B-B14F-4D97-AF65-F5344CB8AC3E}">
        <p14:creationId xmlns:p14="http://schemas.microsoft.com/office/powerpoint/2010/main" val="923722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5" t="8178" r="13695" b="16245"/>
          <a:stretch/>
        </p:blipFill>
        <p:spPr bwMode="auto">
          <a:xfrm>
            <a:off x="1026767" y="260648"/>
            <a:ext cx="6946449" cy="4811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15516" y="5116742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/>
              <a:t>Mostrar imágenes y nombrar cada una de ellas, luego que los niños y niñas traten de reconocer y nombrar cada una de ellas </a:t>
            </a:r>
            <a:endParaRPr lang="es-CL" sz="2800" b="1" dirty="0"/>
          </a:p>
        </p:txBody>
      </p:sp>
    </p:spTree>
    <p:extLst>
      <p:ext uri="{BB962C8B-B14F-4D97-AF65-F5344CB8AC3E}">
        <p14:creationId xmlns:p14="http://schemas.microsoft.com/office/powerpoint/2010/main" val="13092298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ticari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ticario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oticari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274</TotalTime>
  <Words>128</Words>
  <Application>Microsoft Office PowerPoint</Application>
  <PresentationFormat>Presentación en pantalla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Boticario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Administrador</dc:creator>
  <cp:lastModifiedBy>Fernando Rulie</cp:lastModifiedBy>
  <cp:revision>44</cp:revision>
  <dcterms:created xsi:type="dcterms:W3CDTF">2020-03-19T23:01:49Z</dcterms:created>
  <dcterms:modified xsi:type="dcterms:W3CDTF">2020-06-30T23:44:21Z</dcterms:modified>
</cp:coreProperties>
</file>