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61" r:id="rId2"/>
    <p:sldId id="277" r:id="rId3"/>
    <p:sldId id="278" r:id="rId4"/>
    <p:sldId id="279" r:id="rId5"/>
    <p:sldId id="280" r:id="rId6"/>
    <p:sldId id="285" r:id="rId7"/>
    <p:sldId id="281" r:id="rId8"/>
    <p:sldId id="286" r:id="rId9"/>
  </p:sldIdLst>
  <p:sldSz cx="9144000" cy="6858000" type="screen4x3"/>
  <p:notesSz cx="6858000" cy="9144000"/>
  <p:defaultTextStyle>
    <a:defPPr>
      <a:defRPr lang="es-V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22" autoAdjust="0"/>
    <p:restoredTop sz="94585" autoAdjust="0"/>
  </p:normalViewPr>
  <p:slideViewPr>
    <p:cSldViewPr showGuides="1">
      <p:cViewPr>
        <p:scale>
          <a:sx n="40" d="100"/>
          <a:sy n="40" d="100"/>
        </p:scale>
        <p:origin x="-1392" y="-27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FBC8FA-F7ED-4590-80E3-71CC5EA2DB62}" type="datetimeFigureOut">
              <a:rPr lang="es-CL" smtClean="0"/>
              <a:t>14-06-2020</a:t>
            </a:fld>
            <a:endParaRPr lang="es-CL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4C9FB5-960F-4B5C-B369-D6935845FEF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863845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D57BFF8E-BDCA-4F3F-8F61-876401310BC5}" type="datetimeFigureOut">
              <a:rPr lang="es-VE" smtClean="0"/>
              <a:t>14/06/2020</a:t>
            </a:fld>
            <a:endParaRPr lang="es-VE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s-VE"/>
          </a:p>
        </p:txBody>
      </p:sp>
      <p:sp>
        <p:nvSpPr>
          <p:cNvPr id="10" name="9 Rectángulo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Rectángulo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Rectángulo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Conector recto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19 Conector recto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Conector recto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Conector recto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21 Conector recto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26 Rectángulo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Elipse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Elipse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23 Elipse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Elipse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24 Elipse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0C9DC62-94F4-4C0F-8E0D-86830D9DB462}" type="slidenum">
              <a:rPr lang="es-VE" smtClean="0"/>
              <a:t>‹Nº›</a:t>
            </a:fld>
            <a:endParaRPr lang="es-V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BFF8E-BDCA-4F3F-8F61-876401310BC5}" type="datetimeFigureOut">
              <a:rPr lang="es-VE" smtClean="0"/>
              <a:t>14/06/2020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9DC62-94F4-4C0F-8E0D-86830D9DB462}" type="slidenum">
              <a:rPr lang="es-VE" smtClean="0"/>
              <a:t>‹Nº›</a:t>
            </a:fld>
            <a:endParaRPr lang="es-V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BFF8E-BDCA-4F3F-8F61-876401310BC5}" type="datetimeFigureOut">
              <a:rPr lang="es-VE" smtClean="0"/>
              <a:t>14/06/2020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9DC62-94F4-4C0F-8E0D-86830D9DB462}" type="slidenum">
              <a:rPr lang="es-VE" smtClean="0"/>
              <a:t>‹Nº›</a:t>
            </a:fld>
            <a:endParaRPr lang="es-V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57BFF8E-BDCA-4F3F-8F61-876401310BC5}" type="datetimeFigureOut">
              <a:rPr lang="es-VE" smtClean="0"/>
              <a:t>14/06/2020</a:t>
            </a:fld>
            <a:endParaRPr lang="es-VE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0C9DC62-94F4-4C0F-8E0D-86830D9DB462}" type="slidenum">
              <a:rPr lang="es-VE" smtClean="0"/>
              <a:t>‹Nº›</a:t>
            </a:fld>
            <a:endParaRPr lang="es-VE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s-V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57BFF8E-BDCA-4F3F-8F61-876401310BC5}" type="datetimeFigureOut">
              <a:rPr lang="es-VE" smtClean="0"/>
              <a:t>14/06/2020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s-VE"/>
          </a:p>
        </p:txBody>
      </p:sp>
      <p:sp>
        <p:nvSpPr>
          <p:cNvPr id="9" name="8 Rectángulo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Conector recto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Conector recto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Conector recto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Conector recto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16 Conector recto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Rectángulo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Elipse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19 Elipse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Elipse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Elipse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Elipse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Conector recto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0C9DC62-94F4-4C0F-8E0D-86830D9DB462}" type="slidenum">
              <a:rPr lang="es-VE" smtClean="0"/>
              <a:t>‹Nº›</a:t>
            </a:fld>
            <a:endParaRPr lang="es-V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BFF8E-BDCA-4F3F-8F61-876401310BC5}" type="datetimeFigureOut">
              <a:rPr lang="es-VE" smtClean="0"/>
              <a:t>14/06/2020</a:t>
            </a:fld>
            <a:endParaRPr lang="es-V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9DC62-94F4-4C0F-8E0D-86830D9DB462}" type="slidenum">
              <a:rPr lang="es-VE" smtClean="0"/>
              <a:t>‹Nº›</a:t>
            </a:fld>
            <a:endParaRPr lang="es-VE"/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BFF8E-BDCA-4F3F-8F61-876401310BC5}" type="datetimeFigureOut">
              <a:rPr lang="es-VE" smtClean="0"/>
              <a:t>14/06/2020</a:t>
            </a:fld>
            <a:endParaRPr lang="es-VE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9DC62-94F4-4C0F-8E0D-86830D9DB462}" type="slidenum">
              <a:rPr lang="es-VE" smtClean="0"/>
              <a:t>‹Nº›</a:t>
            </a:fld>
            <a:endParaRPr lang="es-VE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3" name="12 Marcador de contenido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2" name="11 Marcador de texto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4" name="13 Marcador de texto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6" name="5 Marcador de fecha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57BFF8E-BDCA-4F3F-8F61-876401310BC5}" type="datetimeFigureOut">
              <a:rPr lang="es-VE" smtClean="0"/>
              <a:t>14/06/2020</a:t>
            </a:fld>
            <a:endParaRPr lang="es-V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0C9DC62-94F4-4C0F-8E0D-86830D9DB462}" type="slidenum">
              <a:rPr lang="es-VE" smtClean="0"/>
              <a:t>‹Nº›</a:t>
            </a:fld>
            <a:endParaRPr lang="es-VE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s-V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BFF8E-BDCA-4F3F-8F61-876401310BC5}" type="datetimeFigureOut">
              <a:rPr lang="es-VE" smtClean="0"/>
              <a:t>14/06/2020</a:t>
            </a:fld>
            <a:endParaRPr lang="es-VE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9DC62-94F4-4C0F-8E0D-86830D9DB462}" type="slidenum">
              <a:rPr lang="es-VE" smtClean="0"/>
              <a:t>‹Nº›</a:t>
            </a:fld>
            <a:endParaRPr lang="es-V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Conector recto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8" name="7 Conector recto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Rectángulo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Conector recto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Elipse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17 Marcador de contenido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1" name="20 Marcador de fecha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57BFF8E-BDCA-4F3F-8F61-876401310BC5}" type="datetimeFigureOut">
              <a:rPr lang="es-VE" smtClean="0"/>
              <a:t>14/06/2020</a:t>
            </a:fld>
            <a:endParaRPr lang="es-VE"/>
          </a:p>
        </p:txBody>
      </p:sp>
      <p:sp>
        <p:nvSpPr>
          <p:cNvPr id="22" name="21 Marcador de número de diapositiva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0C9DC62-94F4-4C0F-8E0D-86830D9DB462}" type="slidenum">
              <a:rPr lang="es-VE" smtClean="0"/>
              <a:t>‹Nº›</a:t>
            </a:fld>
            <a:endParaRPr lang="es-VE"/>
          </a:p>
        </p:txBody>
      </p:sp>
      <p:sp>
        <p:nvSpPr>
          <p:cNvPr id="23" name="22 Marcador de pie de página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s-V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12 Elipse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0" name="9 Conector recto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10 Rectángulo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Conector recto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18 Conector recto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19 Conector recto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16 Marcador de fecha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57BFF8E-BDCA-4F3F-8F61-876401310BC5}" type="datetimeFigureOut">
              <a:rPr lang="es-VE" smtClean="0"/>
              <a:t>14/06/2020</a:t>
            </a:fld>
            <a:endParaRPr lang="es-VE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0C9DC62-94F4-4C0F-8E0D-86830D9DB462}" type="slidenum">
              <a:rPr lang="es-VE" smtClean="0"/>
              <a:t>‹Nº›</a:t>
            </a:fld>
            <a:endParaRPr lang="es-VE"/>
          </a:p>
        </p:txBody>
      </p:sp>
      <p:sp>
        <p:nvSpPr>
          <p:cNvPr id="21" name="20 Marcador de pie de página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s-V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Conector recto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57BFF8E-BDCA-4F3F-8F61-876401310BC5}" type="datetimeFigureOut">
              <a:rPr lang="es-VE" smtClean="0"/>
              <a:t>14/06/2020</a:t>
            </a:fld>
            <a:endParaRPr lang="es-VE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s-VE"/>
          </a:p>
        </p:txBody>
      </p:sp>
      <p:sp>
        <p:nvSpPr>
          <p:cNvPr id="7" name="6 Conector recto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Rectángulo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Elipse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0C9DC62-94F4-4C0F-8E0D-86830D9DB462}" type="slidenum">
              <a:rPr lang="es-VE" smtClean="0"/>
              <a:t>‹Nº›</a:t>
            </a:fld>
            <a:endParaRPr lang="es-V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Imagen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1627" y="0"/>
            <a:ext cx="1702373" cy="125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5 CuadroTexto"/>
          <p:cNvSpPr txBox="1"/>
          <p:nvPr/>
        </p:nvSpPr>
        <p:spPr>
          <a:xfrm>
            <a:off x="-2478977" y="550421"/>
            <a:ext cx="9361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latin typeface="Century" panose="02040604050505020304" pitchFamily="18" charset="0"/>
              </a:rPr>
              <a:t>Sala Cuna y Jardín Infantil</a:t>
            </a:r>
          </a:p>
          <a:p>
            <a:pPr algn="ctr"/>
            <a:r>
              <a:rPr lang="es-VE" b="1" dirty="0" smtClean="0">
                <a:latin typeface="Century" panose="02040604050505020304" pitchFamily="18" charset="0"/>
              </a:rPr>
              <a:t>“Pastorcitos de María”</a:t>
            </a:r>
          </a:p>
        </p:txBody>
      </p:sp>
      <p:pic>
        <p:nvPicPr>
          <p:cNvPr id="7" name="6 Imagen" descr="Imagen relacionada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1647" y="2204864"/>
            <a:ext cx="4940706" cy="387704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7 CuadroTexto"/>
          <p:cNvSpPr txBox="1"/>
          <p:nvPr/>
        </p:nvSpPr>
        <p:spPr>
          <a:xfrm>
            <a:off x="-108520" y="1556792"/>
            <a:ext cx="9361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400" b="1" dirty="0" smtClean="0">
                <a:latin typeface="Century" panose="02040604050505020304" pitchFamily="18" charset="0"/>
              </a:rPr>
              <a:t>Sala Cuna</a:t>
            </a:r>
          </a:p>
        </p:txBody>
      </p:sp>
    </p:spTree>
    <p:extLst>
      <p:ext uri="{BB962C8B-B14F-4D97-AF65-F5344CB8AC3E}">
        <p14:creationId xmlns:p14="http://schemas.microsoft.com/office/powerpoint/2010/main" val="18718361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1043608" y="258086"/>
            <a:ext cx="67056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LOS 5 SENTIDOS </a:t>
            </a:r>
            <a:endParaRPr lang="es-E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126610"/>
            <a:ext cx="8640959" cy="5398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9362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4" t="5856" r="5329" b="3637"/>
          <a:stretch/>
        </p:blipFill>
        <p:spPr bwMode="auto">
          <a:xfrm>
            <a:off x="755576" y="306283"/>
            <a:ext cx="4775506" cy="4766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CuadroTexto"/>
          <p:cNvSpPr txBox="1"/>
          <p:nvPr/>
        </p:nvSpPr>
        <p:spPr>
          <a:xfrm>
            <a:off x="306905" y="5079811"/>
            <a:ext cx="8208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200" dirty="0" smtClean="0"/>
              <a:t>JUNTO A LOS NIÑOS Y NIÑAS REFORZAR EL SENTIDO DEL TACTO: TOCAR DIFERENTES TEXTURAS </a:t>
            </a:r>
            <a:endParaRPr lang="es-CL" sz="3200" dirty="0"/>
          </a:p>
        </p:txBody>
      </p:sp>
      <p:sp>
        <p:nvSpPr>
          <p:cNvPr id="7" name="6 Rectángulo"/>
          <p:cNvSpPr/>
          <p:nvPr/>
        </p:nvSpPr>
        <p:spPr>
          <a:xfrm>
            <a:off x="5496073" y="306283"/>
            <a:ext cx="30251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TACTO </a:t>
            </a:r>
            <a:endParaRPr lang="es-E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161160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97388"/>
            <a:ext cx="4824536" cy="4803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6 CuadroTexto"/>
          <p:cNvSpPr txBox="1"/>
          <p:nvPr/>
        </p:nvSpPr>
        <p:spPr>
          <a:xfrm>
            <a:off x="75618" y="5085184"/>
            <a:ext cx="85335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200" dirty="0" smtClean="0"/>
              <a:t>JUNTO A LOS NIÑOS Y NIÑAS REFORZAR EL SENTIDO DEL OLFATO OLIENDO DISTINTOS TIPOD DE AROMA </a:t>
            </a:r>
            <a:endParaRPr lang="es-CL" sz="3200" dirty="0"/>
          </a:p>
        </p:txBody>
      </p:sp>
      <p:sp>
        <p:nvSpPr>
          <p:cNvPr id="9" name="8 Rectángulo"/>
          <p:cNvSpPr/>
          <p:nvPr/>
        </p:nvSpPr>
        <p:spPr>
          <a:xfrm>
            <a:off x="5026024" y="17454"/>
            <a:ext cx="35637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OLFATO </a:t>
            </a:r>
            <a:endParaRPr lang="es-E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38907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 descr="ᐈ Brazos animados vector de stock, imágenes brazo | descargar en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sp>
        <p:nvSpPr>
          <p:cNvPr id="5" name="AutoShape 2" descr="EL SENTIDO DEL GUSTO ® Partes y funciones del sistema gustativo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364" y="312738"/>
            <a:ext cx="6047820" cy="4751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7 CuadroTexto"/>
          <p:cNvSpPr txBox="1"/>
          <p:nvPr/>
        </p:nvSpPr>
        <p:spPr>
          <a:xfrm>
            <a:off x="19669" y="4795897"/>
            <a:ext cx="874485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200" dirty="0" smtClean="0"/>
              <a:t>JUNTO A LOS NIÑOS Y NIÑAS REFORZAR EL SENTIDO DEL GUSTO: DEGUSTAR DISTINTOS TIPOS DE SABORES</a:t>
            </a:r>
            <a:endParaRPr lang="es-CL" sz="3200" dirty="0"/>
          </a:p>
        </p:txBody>
      </p:sp>
      <p:sp>
        <p:nvSpPr>
          <p:cNvPr id="9" name="8 Rectángulo"/>
          <p:cNvSpPr/>
          <p:nvPr/>
        </p:nvSpPr>
        <p:spPr>
          <a:xfrm>
            <a:off x="5269680" y="17454"/>
            <a:ext cx="30764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GUSTO </a:t>
            </a:r>
            <a:endParaRPr lang="es-E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408835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0"/>
            <a:ext cx="5076056" cy="5053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5455626" y="17454"/>
            <a:ext cx="27045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VISTA </a:t>
            </a:r>
            <a:endParaRPr lang="es-E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19669" y="4795897"/>
            <a:ext cx="874485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200" dirty="0" smtClean="0"/>
              <a:t>JUNTO A LOS NIÑOS Y NIÑAS REFORZAR EL SENTIDO DEL VISTA: OBSERVAR DISTINTOS COLORES, IMÁGENES, ETC.</a:t>
            </a:r>
            <a:endParaRPr lang="es-CL" sz="3200" dirty="0"/>
          </a:p>
        </p:txBody>
      </p:sp>
    </p:spTree>
    <p:extLst>
      <p:ext uri="{BB962C8B-B14F-4D97-AF65-F5344CB8AC3E}">
        <p14:creationId xmlns:p14="http://schemas.microsoft.com/office/powerpoint/2010/main" val="16939130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88640"/>
            <a:ext cx="4725144" cy="4725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4622065" y="17454"/>
            <a:ext cx="43717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AUDICIÓN </a:t>
            </a:r>
            <a:endParaRPr lang="es-E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19669" y="4795897"/>
            <a:ext cx="874485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200" dirty="0" smtClean="0"/>
              <a:t>JUNTO A LOS NIÑOS Y NIÑAS REFORZAR EL SENTIDO DE LA AUDICIÓN: ESCUCHAR DISTINTOS SONIDOS.</a:t>
            </a:r>
            <a:endParaRPr lang="es-CL" sz="3200" dirty="0"/>
          </a:p>
        </p:txBody>
      </p:sp>
    </p:spTree>
    <p:extLst>
      <p:ext uri="{BB962C8B-B14F-4D97-AF65-F5344CB8AC3E}">
        <p14:creationId xmlns:p14="http://schemas.microsoft.com/office/powerpoint/2010/main" val="18256625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poesías mi carita (con imágenes) | Letras de canciones infantiles ...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08" t="6770" r="11153" b="8317"/>
          <a:stretch/>
        </p:blipFill>
        <p:spPr bwMode="auto">
          <a:xfrm>
            <a:off x="3347864" y="227412"/>
            <a:ext cx="4718849" cy="60527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2 Rectángulo"/>
          <p:cNvSpPr/>
          <p:nvPr/>
        </p:nvSpPr>
        <p:spPr>
          <a:xfrm>
            <a:off x="351883" y="227412"/>
            <a:ext cx="2547492" cy="206210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POEMA </a:t>
            </a:r>
          </a:p>
          <a:p>
            <a:pPr algn="ctr"/>
            <a:r>
              <a:rPr lang="es-ES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 </a:t>
            </a:r>
          </a:p>
          <a:p>
            <a:pPr algn="ctr"/>
            <a:r>
              <a:rPr lang="es-E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LOS </a:t>
            </a:r>
          </a:p>
          <a:p>
            <a:pPr algn="ctr"/>
            <a:r>
              <a:rPr lang="es-ES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SENTIDOS</a:t>
            </a:r>
            <a:endParaRPr lang="es-ES" sz="3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6181480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irador">
  <a:themeElements>
    <a:clrScheme name="Mirador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Mirador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irador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2845</TotalTime>
  <Words>109</Words>
  <Application>Microsoft Office PowerPoint</Application>
  <PresentationFormat>Presentación en pantalla (4:3)</PresentationFormat>
  <Paragraphs>18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9" baseType="lpstr">
      <vt:lpstr>Mirador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Administrador</dc:creator>
  <cp:lastModifiedBy>Fernando Rulie</cp:lastModifiedBy>
  <cp:revision>52</cp:revision>
  <dcterms:created xsi:type="dcterms:W3CDTF">2020-03-19T23:01:49Z</dcterms:created>
  <dcterms:modified xsi:type="dcterms:W3CDTF">2020-06-15T02:47:03Z</dcterms:modified>
</cp:coreProperties>
</file>